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83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D6E2"/>
    <a:srgbClr val="F2C3D7"/>
    <a:srgbClr val="EAA6C1"/>
    <a:srgbClr val="E287AC"/>
    <a:srgbClr val="C17496"/>
    <a:srgbClr val="FEF5F9"/>
    <a:srgbClr val="FBEBF1"/>
    <a:srgbClr val="F0F1FF"/>
    <a:srgbClr val="BDD7EE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051"/>
    <p:restoredTop sz="96197"/>
  </p:normalViewPr>
  <p:slideViewPr>
    <p:cSldViewPr snapToGrid="0">
      <p:cViewPr>
        <p:scale>
          <a:sx n="104" d="100"/>
          <a:sy n="104" d="100"/>
        </p:scale>
        <p:origin x="41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1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02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10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7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3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75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1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5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FC340-4BEE-ED44-826C-0ED8C20F9E24}" type="datetimeFigureOut">
              <a:rPr lang="en-US" smtClean="0"/>
              <a:t>9/5/23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6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21" Type="http://schemas.openxmlformats.org/officeDocument/2006/relationships/image" Target="../media/image20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Relationship Id="rId22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C670E8B7-E8BC-F177-A560-28B1D8793C8D}"/>
              </a:ext>
            </a:extLst>
          </p:cNvPr>
          <p:cNvSpPr/>
          <p:nvPr/>
        </p:nvSpPr>
        <p:spPr>
          <a:xfrm>
            <a:off x="5542147" y="584552"/>
            <a:ext cx="1152000" cy="180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F3E10470-8D0F-398F-1822-6BAA30DAC9CC}"/>
              </a:ext>
            </a:extLst>
          </p:cNvPr>
          <p:cNvSpPr txBox="1"/>
          <p:nvPr/>
        </p:nvSpPr>
        <p:spPr>
          <a:xfrm>
            <a:off x="364621" y="3381320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B3568BBA-91B2-C939-6D6A-7252CB8F7915}"/>
              </a:ext>
            </a:extLst>
          </p:cNvPr>
          <p:cNvSpPr txBox="1"/>
          <p:nvPr/>
        </p:nvSpPr>
        <p:spPr>
          <a:xfrm>
            <a:off x="268441" y="2793964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0.5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51EBC93D-88C6-CFFD-F7DF-5CE4187A7AB3}"/>
              </a:ext>
            </a:extLst>
          </p:cNvPr>
          <p:cNvSpPr txBox="1"/>
          <p:nvPr/>
        </p:nvSpPr>
        <p:spPr>
          <a:xfrm>
            <a:off x="364621" y="2217131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62EAD74E-6A5D-520D-6A6B-C73682A5A117}"/>
              </a:ext>
            </a:extLst>
          </p:cNvPr>
          <p:cNvSpPr txBox="1"/>
          <p:nvPr/>
        </p:nvSpPr>
        <p:spPr>
          <a:xfrm>
            <a:off x="1513241" y="347123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D1632C3-F5FB-D7D4-639B-2F3973528EC6}"/>
              </a:ext>
            </a:extLst>
          </p:cNvPr>
          <p:cNvSpPr txBox="1"/>
          <p:nvPr/>
        </p:nvSpPr>
        <p:spPr>
          <a:xfrm>
            <a:off x="758363" y="355777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E6FD028-DAEF-D973-4833-7C83600CBA1A}"/>
              </a:ext>
            </a:extLst>
          </p:cNvPr>
          <p:cNvSpPr txBox="1"/>
          <p:nvPr/>
        </p:nvSpPr>
        <p:spPr>
          <a:xfrm rot="16200000">
            <a:off x="43411" y="2794802"/>
            <a:ext cx="279173" cy="2147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 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E966BC9E-69A8-37B2-17C5-7AD46FC50688}"/>
              </a:ext>
            </a:extLst>
          </p:cNvPr>
          <p:cNvSpPr txBox="1"/>
          <p:nvPr/>
        </p:nvSpPr>
        <p:spPr>
          <a:xfrm>
            <a:off x="349528" y="4208747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792" name="ZoneTexte 1791">
            <a:extLst>
              <a:ext uri="{FF2B5EF4-FFF2-40B4-BE49-F238E27FC236}">
                <a16:creationId xmlns:a16="http://schemas.microsoft.com/office/drawing/2014/main" id="{D573C09A-12E8-E379-C068-EA45E3D778CD}"/>
              </a:ext>
            </a:extLst>
          </p:cNvPr>
          <p:cNvSpPr txBox="1"/>
          <p:nvPr/>
        </p:nvSpPr>
        <p:spPr>
          <a:xfrm>
            <a:off x="221289" y="3683880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500</a:t>
            </a:r>
          </a:p>
        </p:txBody>
      </p:sp>
      <p:sp>
        <p:nvSpPr>
          <p:cNvPr id="1831" name="ZoneTexte 1830">
            <a:extLst>
              <a:ext uri="{FF2B5EF4-FFF2-40B4-BE49-F238E27FC236}">
                <a16:creationId xmlns:a16="http://schemas.microsoft.com/office/drawing/2014/main" id="{C361FFAE-520E-56BC-675E-8EA6046E4554}"/>
              </a:ext>
            </a:extLst>
          </p:cNvPr>
          <p:cNvSpPr txBox="1"/>
          <p:nvPr/>
        </p:nvSpPr>
        <p:spPr>
          <a:xfrm rot="16200000">
            <a:off x="-140126" y="4059423"/>
            <a:ext cx="6623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1806" name="ZoneTexte 1805">
            <a:extLst>
              <a:ext uri="{FF2B5EF4-FFF2-40B4-BE49-F238E27FC236}">
                <a16:creationId xmlns:a16="http://schemas.microsoft.com/office/drawing/2014/main" id="{B0295F57-744C-A03A-F948-3815349E0F38}"/>
              </a:ext>
            </a:extLst>
          </p:cNvPr>
          <p:cNvSpPr txBox="1"/>
          <p:nvPr/>
        </p:nvSpPr>
        <p:spPr>
          <a:xfrm>
            <a:off x="440171" y="3471237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807" name="ZoneTexte 1806">
            <a:extLst>
              <a:ext uri="{FF2B5EF4-FFF2-40B4-BE49-F238E27FC236}">
                <a16:creationId xmlns:a16="http://schemas.microsoft.com/office/drawing/2014/main" id="{4CB5E75F-9346-97E2-F41D-868629BA5A00}"/>
              </a:ext>
            </a:extLst>
          </p:cNvPr>
          <p:cNvSpPr txBox="1"/>
          <p:nvPr/>
        </p:nvSpPr>
        <p:spPr>
          <a:xfrm>
            <a:off x="459587" y="4402809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10" name="ZoneTexte 1809">
            <a:extLst>
              <a:ext uri="{FF2B5EF4-FFF2-40B4-BE49-F238E27FC236}">
                <a16:creationId xmlns:a16="http://schemas.microsoft.com/office/drawing/2014/main" id="{F679B3E2-840D-DDF6-1BB9-801941595E8A}"/>
              </a:ext>
            </a:extLst>
          </p:cNvPr>
          <p:cNvSpPr txBox="1"/>
          <p:nvPr/>
        </p:nvSpPr>
        <p:spPr>
          <a:xfrm>
            <a:off x="1375796" y="4402809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843" name="ZoneTexte 1842">
            <a:extLst>
              <a:ext uri="{FF2B5EF4-FFF2-40B4-BE49-F238E27FC236}">
                <a16:creationId xmlns:a16="http://schemas.microsoft.com/office/drawing/2014/main" id="{6098BA67-F0E9-E0BE-5B51-5C0261A56DFF}"/>
              </a:ext>
            </a:extLst>
          </p:cNvPr>
          <p:cNvSpPr txBox="1"/>
          <p:nvPr/>
        </p:nvSpPr>
        <p:spPr>
          <a:xfrm>
            <a:off x="757155" y="452252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sp>
        <p:nvSpPr>
          <p:cNvPr id="2084" name="ZoneTexte 2083">
            <a:extLst>
              <a:ext uri="{FF2B5EF4-FFF2-40B4-BE49-F238E27FC236}">
                <a16:creationId xmlns:a16="http://schemas.microsoft.com/office/drawing/2014/main" id="{BB1253F6-DD2F-3F8B-E804-029B7138577E}"/>
              </a:ext>
            </a:extLst>
          </p:cNvPr>
          <p:cNvSpPr txBox="1"/>
          <p:nvPr/>
        </p:nvSpPr>
        <p:spPr>
          <a:xfrm rot="16200000">
            <a:off x="-215467" y="1209778"/>
            <a:ext cx="813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 neurons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7446D93-B930-77D8-7B3C-6893E351CF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50283" y="2322578"/>
            <a:ext cx="1155700" cy="119380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2FB0990B-F8B8-C055-F094-5C53DD9D9B69}"/>
              </a:ext>
            </a:extLst>
          </p:cNvPr>
          <p:cNvSpPr/>
          <p:nvPr/>
        </p:nvSpPr>
        <p:spPr>
          <a:xfrm>
            <a:off x="550283" y="584552"/>
            <a:ext cx="1152000" cy="1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059465A-1A51-4133-6BF8-2174BAF32D23}"/>
              </a:ext>
            </a:extLst>
          </p:cNvPr>
          <p:cNvSpPr/>
          <p:nvPr/>
        </p:nvSpPr>
        <p:spPr>
          <a:xfrm>
            <a:off x="1785051" y="584552"/>
            <a:ext cx="1152000" cy="180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7D56338-1C3E-BE2F-714F-016125426794}"/>
              </a:ext>
            </a:extLst>
          </p:cNvPr>
          <p:cNvSpPr/>
          <p:nvPr/>
        </p:nvSpPr>
        <p:spPr>
          <a:xfrm>
            <a:off x="3038649" y="584552"/>
            <a:ext cx="1152000" cy="180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3E67E39-CE18-3845-5F7E-C196A3C2F7DA}"/>
              </a:ext>
            </a:extLst>
          </p:cNvPr>
          <p:cNvSpPr/>
          <p:nvPr/>
        </p:nvSpPr>
        <p:spPr>
          <a:xfrm>
            <a:off x="4288547" y="584552"/>
            <a:ext cx="1152000" cy="180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9097EABA-78B8-C366-ED53-931CA4761FC4}"/>
              </a:ext>
            </a:extLst>
          </p:cNvPr>
          <p:cNvSpPr txBox="1"/>
          <p:nvPr/>
        </p:nvSpPr>
        <p:spPr>
          <a:xfrm>
            <a:off x="925970" y="559136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0.1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7A4E033F-3040-DBC7-EF74-541FC3542D87}"/>
              </a:ext>
            </a:extLst>
          </p:cNvPr>
          <p:cNvSpPr txBox="1"/>
          <p:nvPr/>
        </p:nvSpPr>
        <p:spPr>
          <a:xfrm>
            <a:off x="2147508" y="559136"/>
            <a:ext cx="4090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0.25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3A4C1511-48D7-93C3-5179-082A9B54F700}"/>
              </a:ext>
            </a:extLst>
          </p:cNvPr>
          <p:cNvSpPr txBox="1"/>
          <p:nvPr/>
        </p:nvSpPr>
        <p:spPr>
          <a:xfrm>
            <a:off x="3433166" y="559136"/>
            <a:ext cx="3449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0.5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749CC095-5985-593D-3531-1574AB1B4C37}"/>
              </a:ext>
            </a:extLst>
          </p:cNvPr>
          <p:cNvSpPr txBox="1"/>
          <p:nvPr/>
        </p:nvSpPr>
        <p:spPr>
          <a:xfrm>
            <a:off x="4651004" y="559136"/>
            <a:ext cx="4090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0.75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D69B337A-D51C-5950-9E00-AA52C45063AB}"/>
              </a:ext>
            </a:extLst>
          </p:cNvPr>
          <p:cNvSpPr txBox="1"/>
          <p:nvPr/>
        </p:nvSpPr>
        <p:spPr>
          <a:xfrm>
            <a:off x="5984754" y="559136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pic>
        <p:nvPicPr>
          <p:cNvPr id="1796" name="Image 1795">
            <a:extLst>
              <a:ext uri="{FF2B5EF4-FFF2-40B4-BE49-F238E27FC236}">
                <a16:creationId xmlns:a16="http://schemas.microsoft.com/office/drawing/2014/main" id="{7693FD3A-E648-FCE1-138E-8F7B883089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6483" y="847246"/>
            <a:ext cx="1079500" cy="889000"/>
          </a:xfrm>
          <a:prstGeom prst="rect">
            <a:avLst/>
          </a:prstGeom>
        </p:spPr>
      </p:pic>
      <p:sp>
        <p:nvSpPr>
          <p:cNvPr id="1799" name="ZoneTexte 1798">
            <a:extLst>
              <a:ext uri="{FF2B5EF4-FFF2-40B4-BE49-F238E27FC236}">
                <a16:creationId xmlns:a16="http://schemas.microsoft.com/office/drawing/2014/main" id="{A557F92A-8318-89C5-4F2A-4E4ADE59E166}"/>
              </a:ext>
            </a:extLst>
          </p:cNvPr>
          <p:cNvSpPr txBox="1"/>
          <p:nvPr/>
        </p:nvSpPr>
        <p:spPr>
          <a:xfrm rot="16200000">
            <a:off x="136" y="1758238"/>
            <a:ext cx="381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LFP</a:t>
            </a:r>
          </a:p>
        </p:txBody>
      </p:sp>
      <p:sp>
        <p:nvSpPr>
          <p:cNvPr id="1828" name="ZoneTexte 1827">
            <a:extLst>
              <a:ext uri="{FF2B5EF4-FFF2-40B4-BE49-F238E27FC236}">
                <a16:creationId xmlns:a16="http://schemas.microsoft.com/office/drawing/2014/main" id="{1A53E0C9-6A69-45F0-097A-6B2591E468E9}"/>
              </a:ext>
            </a:extLst>
          </p:cNvPr>
          <p:cNvSpPr txBox="1"/>
          <p:nvPr/>
        </p:nvSpPr>
        <p:spPr>
          <a:xfrm>
            <a:off x="955931" y="2242168"/>
            <a:ext cx="3369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 s</a:t>
            </a:r>
          </a:p>
        </p:txBody>
      </p:sp>
      <p:sp>
        <p:nvSpPr>
          <p:cNvPr id="1829" name="ZoneTexte 1828">
            <a:extLst>
              <a:ext uri="{FF2B5EF4-FFF2-40B4-BE49-F238E27FC236}">
                <a16:creationId xmlns:a16="http://schemas.microsoft.com/office/drawing/2014/main" id="{5E1AFBF9-F7FB-B2C1-17ED-529BC5F6F5E2}"/>
              </a:ext>
            </a:extLst>
          </p:cNvPr>
          <p:cNvSpPr txBox="1"/>
          <p:nvPr/>
        </p:nvSpPr>
        <p:spPr>
          <a:xfrm>
            <a:off x="2763350" y="347123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1830" name="ZoneTexte 1829">
            <a:extLst>
              <a:ext uri="{FF2B5EF4-FFF2-40B4-BE49-F238E27FC236}">
                <a16:creationId xmlns:a16="http://schemas.microsoft.com/office/drawing/2014/main" id="{3434AD5B-5861-2126-0A0C-40AAA6B8D5E8}"/>
              </a:ext>
            </a:extLst>
          </p:cNvPr>
          <p:cNvSpPr txBox="1"/>
          <p:nvPr/>
        </p:nvSpPr>
        <p:spPr>
          <a:xfrm>
            <a:off x="2008472" y="355777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1832" name="ZoneTexte 1831">
            <a:extLst>
              <a:ext uri="{FF2B5EF4-FFF2-40B4-BE49-F238E27FC236}">
                <a16:creationId xmlns:a16="http://schemas.microsoft.com/office/drawing/2014/main" id="{559F08BE-CE4D-D025-9F30-5188F11D3682}"/>
              </a:ext>
            </a:extLst>
          </p:cNvPr>
          <p:cNvSpPr txBox="1"/>
          <p:nvPr/>
        </p:nvSpPr>
        <p:spPr>
          <a:xfrm>
            <a:off x="1781807" y="3955614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pic>
        <p:nvPicPr>
          <p:cNvPr id="1833" name="Image 1832">
            <a:extLst>
              <a:ext uri="{FF2B5EF4-FFF2-40B4-BE49-F238E27FC236}">
                <a16:creationId xmlns:a16="http://schemas.microsoft.com/office/drawing/2014/main" id="{6F7CFF74-FD89-41CA-EAFB-6C9519288C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93257" y="3801353"/>
            <a:ext cx="1113285" cy="634572"/>
          </a:xfrm>
          <a:prstGeom prst="rect">
            <a:avLst/>
          </a:prstGeom>
        </p:spPr>
      </p:pic>
      <p:sp>
        <p:nvSpPr>
          <p:cNvPr id="1835" name="ZoneTexte 1834">
            <a:extLst>
              <a:ext uri="{FF2B5EF4-FFF2-40B4-BE49-F238E27FC236}">
                <a16:creationId xmlns:a16="http://schemas.microsoft.com/office/drawing/2014/main" id="{DA807518-EB23-9AD1-170E-C50E2F4A1CDF}"/>
              </a:ext>
            </a:extLst>
          </p:cNvPr>
          <p:cNvSpPr txBox="1"/>
          <p:nvPr/>
        </p:nvSpPr>
        <p:spPr>
          <a:xfrm>
            <a:off x="1682906" y="3471237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836" name="ZoneTexte 1835">
            <a:extLst>
              <a:ext uri="{FF2B5EF4-FFF2-40B4-BE49-F238E27FC236}">
                <a16:creationId xmlns:a16="http://schemas.microsoft.com/office/drawing/2014/main" id="{7998AB08-CA1B-3086-CBD2-98195F5C4C5F}"/>
              </a:ext>
            </a:extLst>
          </p:cNvPr>
          <p:cNvSpPr txBox="1"/>
          <p:nvPr/>
        </p:nvSpPr>
        <p:spPr>
          <a:xfrm>
            <a:off x="1659292" y="4402809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838" name="ZoneTexte 1837">
            <a:extLst>
              <a:ext uri="{FF2B5EF4-FFF2-40B4-BE49-F238E27FC236}">
                <a16:creationId xmlns:a16="http://schemas.microsoft.com/office/drawing/2014/main" id="{538700EB-2D0A-6777-5A51-AD42F51A22EA}"/>
              </a:ext>
            </a:extLst>
          </p:cNvPr>
          <p:cNvSpPr txBox="1"/>
          <p:nvPr/>
        </p:nvSpPr>
        <p:spPr>
          <a:xfrm>
            <a:off x="2624086" y="4402809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839" name="ZoneTexte 1838">
            <a:extLst>
              <a:ext uri="{FF2B5EF4-FFF2-40B4-BE49-F238E27FC236}">
                <a16:creationId xmlns:a16="http://schemas.microsoft.com/office/drawing/2014/main" id="{2F13693D-34F8-6418-E038-CC0B45D3DFCB}"/>
              </a:ext>
            </a:extLst>
          </p:cNvPr>
          <p:cNvSpPr txBox="1"/>
          <p:nvPr/>
        </p:nvSpPr>
        <p:spPr>
          <a:xfrm>
            <a:off x="2001802" y="452252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cxnSp>
        <p:nvCxnSpPr>
          <p:cNvPr id="1850" name="Connecteur droit 1849">
            <a:extLst>
              <a:ext uri="{FF2B5EF4-FFF2-40B4-BE49-F238E27FC236}">
                <a16:creationId xmlns:a16="http://schemas.microsoft.com/office/drawing/2014/main" id="{953016AF-8AB9-078D-BD71-D54C2FD6A5F0}"/>
              </a:ext>
            </a:extLst>
          </p:cNvPr>
          <p:cNvCxnSpPr>
            <a:cxnSpLocks/>
          </p:cNvCxnSpPr>
          <p:nvPr/>
        </p:nvCxnSpPr>
        <p:spPr>
          <a:xfrm>
            <a:off x="2316875" y="2394697"/>
            <a:ext cx="1123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51" name="Image 1850">
            <a:extLst>
              <a:ext uri="{FF2B5EF4-FFF2-40B4-BE49-F238E27FC236}">
                <a16:creationId xmlns:a16="http://schemas.microsoft.com/office/drawing/2014/main" id="{25F68F5C-3F68-FDF7-8C28-242C26B1478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785051" y="2322578"/>
            <a:ext cx="1155700" cy="1193800"/>
          </a:xfrm>
          <a:prstGeom prst="rect">
            <a:avLst/>
          </a:prstGeom>
        </p:spPr>
      </p:pic>
      <p:pic>
        <p:nvPicPr>
          <p:cNvPr id="1854" name="Image 1853">
            <a:extLst>
              <a:ext uri="{FF2B5EF4-FFF2-40B4-BE49-F238E27FC236}">
                <a16:creationId xmlns:a16="http://schemas.microsoft.com/office/drawing/2014/main" id="{A031607C-D178-8C75-1A8E-CD3BC8ABBA0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853349" y="845294"/>
            <a:ext cx="1079500" cy="889000"/>
          </a:xfrm>
          <a:prstGeom prst="rect">
            <a:avLst/>
          </a:prstGeom>
        </p:spPr>
      </p:pic>
      <p:sp>
        <p:nvSpPr>
          <p:cNvPr id="2053" name="ZoneTexte 2052">
            <a:extLst>
              <a:ext uri="{FF2B5EF4-FFF2-40B4-BE49-F238E27FC236}">
                <a16:creationId xmlns:a16="http://schemas.microsoft.com/office/drawing/2014/main" id="{F544951C-CAD8-DEBA-AA80-E4D4BC1A7968}"/>
              </a:ext>
            </a:extLst>
          </p:cNvPr>
          <p:cNvSpPr txBox="1"/>
          <p:nvPr/>
        </p:nvSpPr>
        <p:spPr>
          <a:xfrm>
            <a:off x="4020784" y="347123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054" name="ZoneTexte 2053">
            <a:extLst>
              <a:ext uri="{FF2B5EF4-FFF2-40B4-BE49-F238E27FC236}">
                <a16:creationId xmlns:a16="http://schemas.microsoft.com/office/drawing/2014/main" id="{80A34470-745E-1005-F278-2E02EDC2BFF7}"/>
              </a:ext>
            </a:extLst>
          </p:cNvPr>
          <p:cNvSpPr txBox="1"/>
          <p:nvPr/>
        </p:nvSpPr>
        <p:spPr>
          <a:xfrm>
            <a:off x="3273280" y="355777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2055" name="ZoneTexte 2054">
            <a:extLst>
              <a:ext uri="{FF2B5EF4-FFF2-40B4-BE49-F238E27FC236}">
                <a16:creationId xmlns:a16="http://schemas.microsoft.com/office/drawing/2014/main" id="{C5FAA9F3-DFF4-D2D2-49E6-C487073D574D}"/>
              </a:ext>
            </a:extLst>
          </p:cNvPr>
          <p:cNvSpPr txBox="1"/>
          <p:nvPr/>
        </p:nvSpPr>
        <p:spPr>
          <a:xfrm>
            <a:off x="3068737" y="3953036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pic>
        <p:nvPicPr>
          <p:cNvPr id="2056" name="Image 2055">
            <a:extLst>
              <a:ext uri="{FF2B5EF4-FFF2-40B4-BE49-F238E27FC236}">
                <a16:creationId xmlns:a16="http://schemas.microsoft.com/office/drawing/2014/main" id="{9B372006-C7A8-D997-B954-7B187840ECB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3046854" y="3798977"/>
            <a:ext cx="1117454" cy="636948"/>
          </a:xfrm>
          <a:prstGeom prst="rect">
            <a:avLst/>
          </a:prstGeom>
        </p:spPr>
      </p:pic>
      <p:sp>
        <p:nvSpPr>
          <p:cNvPr id="2057" name="ZoneTexte 2056">
            <a:extLst>
              <a:ext uri="{FF2B5EF4-FFF2-40B4-BE49-F238E27FC236}">
                <a16:creationId xmlns:a16="http://schemas.microsoft.com/office/drawing/2014/main" id="{0151D127-113C-6F3D-EBBE-B00F1794FFC3}"/>
              </a:ext>
            </a:extLst>
          </p:cNvPr>
          <p:cNvSpPr txBox="1"/>
          <p:nvPr/>
        </p:nvSpPr>
        <p:spPr>
          <a:xfrm>
            <a:off x="2940340" y="3471237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58" name="ZoneTexte 2057">
            <a:extLst>
              <a:ext uri="{FF2B5EF4-FFF2-40B4-BE49-F238E27FC236}">
                <a16:creationId xmlns:a16="http://schemas.microsoft.com/office/drawing/2014/main" id="{DA6BC0AB-D2B6-E9CC-6194-7CE5E05B91ED}"/>
              </a:ext>
            </a:extLst>
          </p:cNvPr>
          <p:cNvSpPr txBox="1"/>
          <p:nvPr/>
        </p:nvSpPr>
        <p:spPr>
          <a:xfrm>
            <a:off x="2946222" y="4402809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2063" name="ZoneTexte 2062">
            <a:extLst>
              <a:ext uri="{FF2B5EF4-FFF2-40B4-BE49-F238E27FC236}">
                <a16:creationId xmlns:a16="http://schemas.microsoft.com/office/drawing/2014/main" id="{1DEDF789-C99F-D232-319F-F23A5B9E2DCA}"/>
              </a:ext>
            </a:extLst>
          </p:cNvPr>
          <p:cNvSpPr txBox="1"/>
          <p:nvPr/>
        </p:nvSpPr>
        <p:spPr>
          <a:xfrm>
            <a:off x="3873438" y="4402809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064" name="ZoneTexte 2063">
            <a:extLst>
              <a:ext uri="{FF2B5EF4-FFF2-40B4-BE49-F238E27FC236}">
                <a16:creationId xmlns:a16="http://schemas.microsoft.com/office/drawing/2014/main" id="{E4C75375-74A2-BB79-A08D-C5B2498D645E}"/>
              </a:ext>
            </a:extLst>
          </p:cNvPr>
          <p:cNvSpPr txBox="1"/>
          <p:nvPr/>
        </p:nvSpPr>
        <p:spPr>
          <a:xfrm>
            <a:off x="3255400" y="452252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cxnSp>
        <p:nvCxnSpPr>
          <p:cNvPr id="2066" name="Connecteur droit 2065">
            <a:extLst>
              <a:ext uri="{FF2B5EF4-FFF2-40B4-BE49-F238E27FC236}">
                <a16:creationId xmlns:a16="http://schemas.microsoft.com/office/drawing/2014/main" id="{AA9CBCA2-F000-DB53-E97D-83D42AC0589A}"/>
              </a:ext>
            </a:extLst>
          </p:cNvPr>
          <p:cNvCxnSpPr>
            <a:cxnSpLocks/>
          </p:cNvCxnSpPr>
          <p:nvPr/>
        </p:nvCxnSpPr>
        <p:spPr>
          <a:xfrm>
            <a:off x="3603805" y="2392119"/>
            <a:ext cx="1123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7" name="Image 2066">
            <a:extLst>
              <a:ext uri="{FF2B5EF4-FFF2-40B4-BE49-F238E27FC236}">
                <a16:creationId xmlns:a16="http://schemas.microsoft.com/office/drawing/2014/main" id="{D6229BCA-4115-2C01-3638-4AD1533E8956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3038649" y="2322578"/>
            <a:ext cx="1155700" cy="1193800"/>
          </a:xfrm>
          <a:prstGeom prst="rect">
            <a:avLst/>
          </a:prstGeom>
        </p:spPr>
      </p:pic>
      <p:pic>
        <p:nvPicPr>
          <p:cNvPr id="2068" name="Image 2067">
            <a:extLst>
              <a:ext uri="{FF2B5EF4-FFF2-40B4-BE49-F238E27FC236}">
                <a16:creationId xmlns:a16="http://schemas.microsoft.com/office/drawing/2014/main" id="{6E490EEF-51D7-BCB3-C3EA-85BF7631BEA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097769" y="842716"/>
            <a:ext cx="1079500" cy="889000"/>
          </a:xfrm>
          <a:prstGeom prst="rect">
            <a:avLst/>
          </a:prstGeom>
        </p:spPr>
      </p:pic>
      <p:pic>
        <p:nvPicPr>
          <p:cNvPr id="2069" name="Image 2068">
            <a:extLst>
              <a:ext uri="{FF2B5EF4-FFF2-40B4-BE49-F238E27FC236}">
                <a16:creationId xmlns:a16="http://schemas.microsoft.com/office/drawing/2014/main" id="{F30771A4-C4DC-3FF9-06C1-ED5A0B8118D0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3038649" y="1862009"/>
            <a:ext cx="1117600" cy="127000"/>
          </a:xfrm>
          <a:prstGeom prst="rect">
            <a:avLst/>
          </a:prstGeom>
        </p:spPr>
      </p:pic>
      <p:sp>
        <p:nvSpPr>
          <p:cNvPr id="2070" name="ZoneTexte 2069">
            <a:extLst>
              <a:ext uri="{FF2B5EF4-FFF2-40B4-BE49-F238E27FC236}">
                <a16:creationId xmlns:a16="http://schemas.microsoft.com/office/drawing/2014/main" id="{EB70718A-6BB9-D454-3FAF-4A832B264CA1}"/>
              </a:ext>
            </a:extLst>
          </p:cNvPr>
          <p:cNvSpPr txBox="1"/>
          <p:nvPr/>
        </p:nvSpPr>
        <p:spPr>
          <a:xfrm>
            <a:off x="5272589" y="347123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071" name="ZoneTexte 2070">
            <a:extLst>
              <a:ext uri="{FF2B5EF4-FFF2-40B4-BE49-F238E27FC236}">
                <a16:creationId xmlns:a16="http://schemas.microsoft.com/office/drawing/2014/main" id="{1D034106-2DF0-D81E-7899-FB84D3BA5642}"/>
              </a:ext>
            </a:extLst>
          </p:cNvPr>
          <p:cNvSpPr txBox="1"/>
          <p:nvPr/>
        </p:nvSpPr>
        <p:spPr>
          <a:xfrm>
            <a:off x="4525088" y="355777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2072" name="ZoneTexte 2071">
            <a:extLst>
              <a:ext uri="{FF2B5EF4-FFF2-40B4-BE49-F238E27FC236}">
                <a16:creationId xmlns:a16="http://schemas.microsoft.com/office/drawing/2014/main" id="{0E5B7D77-FBC8-4734-C9FB-E193B13F67B7}"/>
              </a:ext>
            </a:extLst>
          </p:cNvPr>
          <p:cNvSpPr txBox="1"/>
          <p:nvPr/>
        </p:nvSpPr>
        <p:spPr>
          <a:xfrm>
            <a:off x="4394286" y="3953036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pic>
        <p:nvPicPr>
          <p:cNvPr id="2073" name="Image 2072">
            <a:extLst>
              <a:ext uri="{FF2B5EF4-FFF2-40B4-BE49-F238E27FC236}">
                <a16:creationId xmlns:a16="http://schemas.microsoft.com/office/drawing/2014/main" id="{0FBF7313-5555-D2DF-FD4F-019B51344792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4317646" y="3796103"/>
            <a:ext cx="1105303" cy="630022"/>
          </a:xfrm>
          <a:prstGeom prst="rect">
            <a:avLst/>
          </a:prstGeom>
        </p:spPr>
      </p:pic>
      <p:sp>
        <p:nvSpPr>
          <p:cNvPr id="2074" name="ZoneTexte 2073">
            <a:extLst>
              <a:ext uri="{FF2B5EF4-FFF2-40B4-BE49-F238E27FC236}">
                <a16:creationId xmlns:a16="http://schemas.microsoft.com/office/drawing/2014/main" id="{0D988DB4-7A94-B4FB-64B5-75FD26D9C8BB}"/>
              </a:ext>
            </a:extLst>
          </p:cNvPr>
          <p:cNvSpPr txBox="1"/>
          <p:nvPr/>
        </p:nvSpPr>
        <p:spPr>
          <a:xfrm>
            <a:off x="5136357" y="4402809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075" name="ZoneTexte 2074">
            <a:extLst>
              <a:ext uri="{FF2B5EF4-FFF2-40B4-BE49-F238E27FC236}">
                <a16:creationId xmlns:a16="http://schemas.microsoft.com/office/drawing/2014/main" id="{BEAF6345-201E-8DCE-F411-98A1B67751BD}"/>
              </a:ext>
            </a:extLst>
          </p:cNvPr>
          <p:cNvSpPr txBox="1"/>
          <p:nvPr/>
        </p:nvSpPr>
        <p:spPr>
          <a:xfrm>
            <a:off x="4508998" y="452252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cxnSp>
        <p:nvCxnSpPr>
          <p:cNvPr id="2077" name="Connecteur droit 2076">
            <a:extLst>
              <a:ext uri="{FF2B5EF4-FFF2-40B4-BE49-F238E27FC236}">
                <a16:creationId xmlns:a16="http://schemas.microsoft.com/office/drawing/2014/main" id="{FE9B969D-2FB6-DB9B-066E-9ACA43F08B6B}"/>
              </a:ext>
            </a:extLst>
          </p:cNvPr>
          <p:cNvCxnSpPr>
            <a:cxnSpLocks/>
          </p:cNvCxnSpPr>
          <p:nvPr/>
        </p:nvCxnSpPr>
        <p:spPr>
          <a:xfrm>
            <a:off x="4929354" y="2392119"/>
            <a:ext cx="1123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78" name="Image 2077">
            <a:extLst>
              <a:ext uri="{FF2B5EF4-FFF2-40B4-BE49-F238E27FC236}">
                <a16:creationId xmlns:a16="http://schemas.microsoft.com/office/drawing/2014/main" id="{D90A0DB6-9C5D-3FBE-F117-396F0D626DCE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4292247" y="2322578"/>
            <a:ext cx="1155700" cy="1193800"/>
          </a:xfrm>
          <a:prstGeom prst="rect">
            <a:avLst/>
          </a:prstGeom>
        </p:spPr>
      </p:pic>
      <p:pic>
        <p:nvPicPr>
          <p:cNvPr id="2079" name="Image 2078">
            <a:extLst>
              <a:ext uri="{FF2B5EF4-FFF2-40B4-BE49-F238E27FC236}">
                <a16:creationId xmlns:a16="http://schemas.microsoft.com/office/drawing/2014/main" id="{6B19B85E-285D-75EE-4407-10856B1EF82D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4361877" y="842716"/>
            <a:ext cx="1079500" cy="889000"/>
          </a:xfrm>
          <a:prstGeom prst="rect">
            <a:avLst/>
          </a:prstGeom>
        </p:spPr>
      </p:pic>
      <p:pic>
        <p:nvPicPr>
          <p:cNvPr id="2080" name="Image 2079">
            <a:extLst>
              <a:ext uri="{FF2B5EF4-FFF2-40B4-BE49-F238E27FC236}">
                <a16:creationId xmlns:a16="http://schemas.microsoft.com/office/drawing/2014/main" id="{365D9914-A6A0-6BE1-C4D9-1154FBC78B08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4292247" y="1811209"/>
            <a:ext cx="1117600" cy="177800"/>
          </a:xfrm>
          <a:prstGeom prst="rect">
            <a:avLst/>
          </a:prstGeom>
        </p:spPr>
      </p:pic>
      <p:sp>
        <p:nvSpPr>
          <p:cNvPr id="2082" name="ZoneTexte 2081">
            <a:extLst>
              <a:ext uri="{FF2B5EF4-FFF2-40B4-BE49-F238E27FC236}">
                <a16:creationId xmlns:a16="http://schemas.microsoft.com/office/drawing/2014/main" id="{4884F3EA-90DE-A1AA-95A4-15809853D4A1}"/>
              </a:ext>
            </a:extLst>
          </p:cNvPr>
          <p:cNvSpPr txBox="1"/>
          <p:nvPr/>
        </p:nvSpPr>
        <p:spPr>
          <a:xfrm>
            <a:off x="6545094" y="3471237"/>
            <a:ext cx="3129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083" name="ZoneTexte 2082">
            <a:extLst>
              <a:ext uri="{FF2B5EF4-FFF2-40B4-BE49-F238E27FC236}">
                <a16:creationId xmlns:a16="http://schemas.microsoft.com/office/drawing/2014/main" id="{10523F17-9B22-33F0-97E1-821E00D6AE50}"/>
              </a:ext>
            </a:extLst>
          </p:cNvPr>
          <p:cNvSpPr txBox="1"/>
          <p:nvPr/>
        </p:nvSpPr>
        <p:spPr>
          <a:xfrm>
            <a:off x="5771437" y="3557778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2086" name="ZoneTexte 2085">
            <a:extLst>
              <a:ext uri="{FF2B5EF4-FFF2-40B4-BE49-F238E27FC236}">
                <a16:creationId xmlns:a16="http://schemas.microsoft.com/office/drawing/2014/main" id="{8F825225-ED91-10A9-D22D-3F133B22F9A3}"/>
              </a:ext>
            </a:extLst>
          </p:cNvPr>
          <p:cNvSpPr txBox="1"/>
          <p:nvPr/>
        </p:nvSpPr>
        <p:spPr>
          <a:xfrm>
            <a:off x="5718476" y="3960437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pic>
        <p:nvPicPr>
          <p:cNvPr id="2088" name="Image 2087">
            <a:extLst>
              <a:ext uri="{FF2B5EF4-FFF2-40B4-BE49-F238E27FC236}">
                <a16:creationId xmlns:a16="http://schemas.microsoft.com/office/drawing/2014/main" id="{C7D17BD1-4727-E87B-9A62-CF3385925C4C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5571244" y="3796331"/>
            <a:ext cx="1104903" cy="629794"/>
          </a:xfrm>
          <a:prstGeom prst="rect">
            <a:avLst/>
          </a:prstGeom>
        </p:spPr>
      </p:pic>
      <p:sp>
        <p:nvSpPr>
          <p:cNvPr id="2090" name="ZoneTexte 2089">
            <a:extLst>
              <a:ext uri="{FF2B5EF4-FFF2-40B4-BE49-F238E27FC236}">
                <a16:creationId xmlns:a16="http://schemas.microsoft.com/office/drawing/2014/main" id="{E6B8F3C0-913F-58BF-ED19-4AEA8BBABDE0}"/>
              </a:ext>
            </a:extLst>
          </p:cNvPr>
          <p:cNvSpPr txBox="1"/>
          <p:nvPr/>
        </p:nvSpPr>
        <p:spPr>
          <a:xfrm>
            <a:off x="6379128" y="4402809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092" name="ZoneTexte 2091">
            <a:extLst>
              <a:ext uri="{FF2B5EF4-FFF2-40B4-BE49-F238E27FC236}">
                <a16:creationId xmlns:a16="http://schemas.microsoft.com/office/drawing/2014/main" id="{47D1C6E4-247A-CDEB-AB54-8A1A487D45BB}"/>
              </a:ext>
            </a:extLst>
          </p:cNvPr>
          <p:cNvSpPr txBox="1"/>
          <p:nvPr/>
        </p:nvSpPr>
        <p:spPr>
          <a:xfrm>
            <a:off x="5762598" y="452252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cxnSp>
        <p:nvCxnSpPr>
          <p:cNvPr id="2095" name="Connecteur droit 2094">
            <a:extLst>
              <a:ext uri="{FF2B5EF4-FFF2-40B4-BE49-F238E27FC236}">
                <a16:creationId xmlns:a16="http://schemas.microsoft.com/office/drawing/2014/main" id="{2194BF18-2496-CB36-0611-EE0A5D79F780}"/>
              </a:ext>
            </a:extLst>
          </p:cNvPr>
          <p:cNvCxnSpPr>
            <a:cxnSpLocks/>
          </p:cNvCxnSpPr>
          <p:nvPr/>
        </p:nvCxnSpPr>
        <p:spPr>
          <a:xfrm>
            <a:off x="6253544" y="2399520"/>
            <a:ext cx="11232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6" name="Image 2095">
            <a:extLst>
              <a:ext uri="{FF2B5EF4-FFF2-40B4-BE49-F238E27FC236}">
                <a16:creationId xmlns:a16="http://schemas.microsoft.com/office/drawing/2014/main" id="{D2DC669A-E36F-0D41-A5A6-A228947A55DA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5545847" y="2322578"/>
            <a:ext cx="1155700" cy="1193800"/>
          </a:xfrm>
          <a:prstGeom prst="rect">
            <a:avLst/>
          </a:prstGeom>
        </p:spPr>
      </p:pic>
      <p:pic>
        <p:nvPicPr>
          <p:cNvPr id="2097" name="Image 2096">
            <a:extLst>
              <a:ext uri="{FF2B5EF4-FFF2-40B4-BE49-F238E27FC236}">
                <a16:creationId xmlns:a16="http://schemas.microsoft.com/office/drawing/2014/main" id="{A1A67E60-3F39-9E61-4007-C76BE3918E35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5602777" y="850117"/>
            <a:ext cx="1079500" cy="889000"/>
          </a:xfrm>
          <a:prstGeom prst="rect">
            <a:avLst/>
          </a:prstGeom>
        </p:spPr>
      </p:pic>
      <p:sp>
        <p:nvSpPr>
          <p:cNvPr id="2100" name="ZoneTexte 2099">
            <a:extLst>
              <a:ext uri="{FF2B5EF4-FFF2-40B4-BE49-F238E27FC236}">
                <a16:creationId xmlns:a16="http://schemas.microsoft.com/office/drawing/2014/main" id="{D3A4E967-4D9C-AB5B-E7C4-DFE1F83ED1E4}"/>
              </a:ext>
            </a:extLst>
          </p:cNvPr>
          <p:cNvSpPr txBox="1"/>
          <p:nvPr/>
        </p:nvSpPr>
        <p:spPr>
          <a:xfrm>
            <a:off x="4187932" y="347123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01" name="ZoneTexte 2100">
            <a:extLst>
              <a:ext uri="{FF2B5EF4-FFF2-40B4-BE49-F238E27FC236}">
                <a16:creationId xmlns:a16="http://schemas.microsoft.com/office/drawing/2014/main" id="{B814BBD3-3A8C-BAE9-9285-87A513E74815}"/>
              </a:ext>
            </a:extLst>
          </p:cNvPr>
          <p:cNvSpPr txBox="1"/>
          <p:nvPr/>
        </p:nvSpPr>
        <p:spPr>
          <a:xfrm>
            <a:off x="5444909" y="3471237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03" name="ZoneTexte 2102">
            <a:extLst>
              <a:ext uri="{FF2B5EF4-FFF2-40B4-BE49-F238E27FC236}">
                <a16:creationId xmlns:a16="http://schemas.microsoft.com/office/drawing/2014/main" id="{0BED5F4D-AFAA-12A5-30AB-FC283B631404}"/>
              </a:ext>
            </a:extLst>
          </p:cNvPr>
          <p:cNvSpPr txBox="1"/>
          <p:nvPr/>
        </p:nvSpPr>
        <p:spPr>
          <a:xfrm>
            <a:off x="4199659" y="4402809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2104" name="ZoneTexte 2103">
            <a:extLst>
              <a:ext uri="{FF2B5EF4-FFF2-40B4-BE49-F238E27FC236}">
                <a16:creationId xmlns:a16="http://schemas.microsoft.com/office/drawing/2014/main" id="{B8A571BB-55F9-AB1D-F377-F04EAA207422}"/>
              </a:ext>
            </a:extLst>
          </p:cNvPr>
          <p:cNvSpPr txBox="1"/>
          <p:nvPr/>
        </p:nvSpPr>
        <p:spPr>
          <a:xfrm>
            <a:off x="5452777" y="4402809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pic>
        <p:nvPicPr>
          <p:cNvPr id="2120" name="Image 2119">
            <a:extLst>
              <a:ext uri="{FF2B5EF4-FFF2-40B4-BE49-F238E27FC236}">
                <a16:creationId xmlns:a16="http://schemas.microsoft.com/office/drawing/2014/main" id="{66195DC8-2A04-5107-BB59-F554607936D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50283" y="3796102"/>
            <a:ext cx="1149854" cy="655417"/>
          </a:xfrm>
          <a:prstGeom prst="rect">
            <a:avLst/>
          </a:prstGeom>
        </p:spPr>
      </p:pic>
      <p:pic>
        <p:nvPicPr>
          <p:cNvPr id="2147" name="Image 2146">
            <a:extLst>
              <a:ext uri="{FF2B5EF4-FFF2-40B4-BE49-F238E27FC236}">
                <a16:creationId xmlns:a16="http://schemas.microsoft.com/office/drawing/2014/main" id="{5615FEC3-1864-DDDA-B27E-BADCEE2BD7A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533147" y="1773109"/>
            <a:ext cx="1117600" cy="215900"/>
          </a:xfrm>
          <a:prstGeom prst="rect">
            <a:avLst/>
          </a:prstGeom>
        </p:spPr>
      </p:pic>
      <p:pic>
        <p:nvPicPr>
          <p:cNvPr id="2149" name="Image 2148">
            <a:extLst>
              <a:ext uri="{FF2B5EF4-FFF2-40B4-BE49-F238E27FC236}">
                <a16:creationId xmlns:a16="http://schemas.microsoft.com/office/drawing/2014/main" id="{8BBE820A-4B66-BD92-CB4F-B4C0400C700B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783719" y="1900109"/>
            <a:ext cx="1117600" cy="88900"/>
          </a:xfrm>
          <a:prstGeom prst="rect">
            <a:avLst/>
          </a:prstGeom>
        </p:spPr>
      </p:pic>
      <p:pic>
        <p:nvPicPr>
          <p:cNvPr id="2153" name="Image 2152">
            <a:extLst>
              <a:ext uri="{FF2B5EF4-FFF2-40B4-BE49-F238E27FC236}">
                <a16:creationId xmlns:a16="http://schemas.microsoft.com/office/drawing/2014/main" id="{C6F75F67-01CA-3658-583D-FDD9DCF21326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550283" y="1925509"/>
            <a:ext cx="1117600" cy="63500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E9236FF3-6285-E364-CBE7-135EBC6D9C1A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 rot="16200000">
            <a:off x="99071" y="583850"/>
            <a:ext cx="152400" cy="152400"/>
          </a:xfrm>
          <a:prstGeom prst="rect">
            <a:avLst/>
          </a:prstGeom>
        </p:spPr>
      </p:pic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859A32F3-68BF-EE5D-A996-D72578FB4BB1}"/>
              </a:ext>
            </a:extLst>
          </p:cNvPr>
          <p:cNvCxnSpPr>
            <a:cxnSpLocks/>
          </p:cNvCxnSpPr>
          <p:nvPr/>
        </p:nvCxnSpPr>
        <p:spPr>
          <a:xfrm>
            <a:off x="601557" y="2145897"/>
            <a:ext cx="457200" cy="2916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0FCDAB71-40FB-9C36-61F9-ECC2E060764B}"/>
              </a:ext>
            </a:extLst>
          </p:cNvPr>
          <p:cNvCxnSpPr>
            <a:cxnSpLocks/>
          </p:cNvCxnSpPr>
          <p:nvPr/>
        </p:nvCxnSpPr>
        <p:spPr>
          <a:xfrm flipH="1">
            <a:off x="1190056" y="2145897"/>
            <a:ext cx="457200" cy="2916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C1E1F53D-EC5F-D9B3-6224-F71743260705}"/>
              </a:ext>
            </a:extLst>
          </p:cNvPr>
          <p:cNvCxnSpPr>
            <a:cxnSpLocks/>
          </p:cNvCxnSpPr>
          <p:nvPr/>
        </p:nvCxnSpPr>
        <p:spPr>
          <a:xfrm>
            <a:off x="1059733" y="2447963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7F8818BA-5C09-C63C-5CAE-4C4F167195BD}"/>
              </a:ext>
            </a:extLst>
          </p:cNvPr>
          <p:cNvCxnSpPr>
            <a:cxnSpLocks/>
          </p:cNvCxnSpPr>
          <p:nvPr/>
        </p:nvCxnSpPr>
        <p:spPr>
          <a:xfrm>
            <a:off x="1845080" y="2143270"/>
            <a:ext cx="457200" cy="2916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8B32FB21-3E35-49D5-E00C-F905232A7802}"/>
              </a:ext>
            </a:extLst>
          </p:cNvPr>
          <p:cNvCxnSpPr>
            <a:cxnSpLocks/>
          </p:cNvCxnSpPr>
          <p:nvPr/>
        </p:nvCxnSpPr>
        <p:spPr>
          <a:xfrm flipH="1">
            <a:off x="2433579" y="2143270"/>
            <a:ext cx="457200" cy="2916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39D1DA0E-5013-5C84-3E45-16241318DC87}"/>
              </a:ext>
            </a:extLst>
          </p:cNvPr>
          <p:cNvCxnSpPr>
            <a:cxnSpLocks/>
          </p:cNvCxnSpPr>
          <p:nvPr/>
        </p:nvCxnSpPr>
        <p:spPr>
          <a:xfrm>
            <a:off x="2303256" y="2445336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5B032930-E940-5D91-8DB3-AA5A8E51B550}"/>
              </a:ext>
            </a:extLst>
          </p:cNvPr>
          <p:cNvCxnSpPr>
            <a:cxnSpLocks/>
          </p:cNvCxnSpPr>
          <p:nvPr/>
        </p:nvCxnSpPr>
        <p:spPr>
          <a:xfrm>
            <a:off x="3090095" y="2156078"/>
            <a:ext cx="457200" cy="2916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A9B69DD-8B16-78C2-3415-41D557AF6BD0}"/>
              </a:ext>
            </a:extLst>
          </p:cNvPr>
          <p:cNvCxnSpPr>
            <a:cxnSpLocks/>
          </p:cNvCxnSpPr>
          <p:nvPr/>
        </p:nvCxnSpPr>
        <p:spPr>
          <a:xfrm flipH="1">
            <a:off x="3678594" y="2156078"/>
            <a:ext cx="457200" cy="2916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7020656C-3C37-2CE8-2E57-59C67167E76C}"/>
              </a:ext>
            </a:extLst>
          </p:cNvPr>
          <p:cNvCxnSpPr>
            <a:cxnSpLocks/>
          </p:cNvCxnSpPr>
          <p:nvPr/>
        </p:nvCxnSpPr>
        <p:spPr>
          <a:xfrm>
            <a:off x="3548271" y="2458144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633F9C39-D323-D810-AA74-218BCD6944D1}"/>
              </a:ext>
            </a:extLst>
          </p:cNvPr>
          <p:cNvCxnSpPr>
            <a:cxnSpLocks/>
          </p:cNvCxnSpPr>
          <p:nvPr/>
        </p:nvCxnSpPr>
        <p:spPr>
          <a:xfrm>
            <a:off x="4358055" y="2158607"/>
            <a:ext cx="457200" cy="2916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E05D3D1C-5154-7901-05E9-5A755744A581}"/>
              </a:ext>
            </a:extLst>
          </p:cNvPr>
          <p:cNvCxnSpPr>
            <a:cxnSpLocks/>
          </p:cNvCxnSpPr>
          <p:nvPr/>
        </p:nvCxnSpPr>
        <p:spPr>
          <a:xfrm flipH="1">
            <a:off x="4946554" y="2158607"/>
            <a:ext cx="457200" cy="2916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4BBF14C3-D206-C451-4F06-4F1A43769364}"/>
              </a:ext>
            </a:extLst>
          </p:cNvPr>
          <p:cNvCxnSpPr>
            <a:cxnSpLocks/>
          </p:cNvCxnSpPr>
          <p:nvPr/>
        </p:nvCxnSpPr>
        <p:spPr>
          <a:xfrm>
            <a:off x="4816231" y="2460673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BFFA43AE-D7BB-1B97-4DB3-19D9F5ACCDB3}"/>
              </a:ext>
            </a:extLst>
          </p:cNvPr>
          <p:cNvCxnSpPr>
            <a:cxnSpLocks/>
          </p:cNvCxnSpPr>
          <p:nvPr/>
        </p:nvCxnSpPr>
        <p:spPr>
          <a:xfrm>
            <a:off x="5598254" y="2154591"/>
            <a:ext cx="457200" cy="2916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7EE0BA51-B320-DD5B-8E70-F983F54EB820}"/>
              </a:ext>
            </a:extLst>
          </p:cNvPr>
          <p:cNvCxnSpPr>
            <a:cxnSpLocks/>
          </p:cNvCxnSpPr>
          <p:nvPr/>
        </p:nvCxnSpPr>
        <p:spPr>
          <a:xfrm flipH="1">
            <a:off x="6186753" y="2154591"/>
            <a:ext cx="457200" cy="291600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2D0C80B3-BD25-F876-AD84-B0220356A75D}"/>
              </a:ext>
            </a:extLst>
          </p:cNvPr>
          <p:cNvCxnSpPr>
            <a:cxnSpLocks/>
          </p:cNvCxnSpPr>
          <p:nvPr/>
        </p:nvCxnSpPr>
        <p:spPr>
          <a:xfrm>
            <a:off x="6056430" y="2456657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69157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26953</TotalTime>
  <Words>90</Words>
  <Application>Microsoft Macintosh PowerPoint</Application>
  <PresentationFormat>Format A4 (210 x 297 mm)</PresentationFormat>
  <Paragraphs>49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 Neue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Kathleen Jacquerie</dc:creator>
  <cp:lastModifiedBy>Kathleen Jacquerie</cp:lastModifiedBy>
  <cp:revision>304</cp:revision>
  <dcterms:created xsi:type="dcterms:W3CDTF">2022-11-18T05:31:33Z</dcterms:created>
  <dcterms:modified xsi:type="dcterms:W3CDTF">2023-09-05T12:17:54Z</dcterms:modified>
</cp:coreProperties>
</file>

<file path=docProps/thumbnail.jpeg>
</file>